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059070C-8324-7BDE-C2EC-BDEAEC58A0D0}" name="David Lewis" initials="DL" userId="S::david.lewis@wjec-appointees.co.uk::f7cf98e6-f286-4498-b010-ced2356d6928" providerId="AD"/>
  <p188:author id="{863BA9A0-5612-A698-0330-5F0A26140E89}" name="Candy, Allison" initials="CA" userId="S::allison.candy_wjec.co.uk#ext#@wjecopp.onmicrosoft.com::9de8f4b6-ec9b-4347-9bd2-04e461da94e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65F960-C501-4548-AA06-0DAD9B727B4B}" v="7" dt="2024-11-14T11:37:33.9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0B0BD-F942-EF92-28F9-94EEF1498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DC641F-C667-E00F-E7B4-699FD0D8C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C71C5-4239-BBB9-EE74-359EA3477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36E9-0078-4767-9877-D9B7EC2BC095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BCA51-1FE3-4D43-E298-94E8DA6F5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13225-17C2-14C7-43A1-2E0A950B6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C45C-6B41-4A28-8688-FA2CD1B89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52652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EEF4F-FD83-2A5C-244C-B3B680663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5459B-5608-85B2-33A4-7D414F744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57742-50DE-8FC2-9BE1-824FF83AC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36E9-0078-4767-9877-D9B7EC2BC095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4218C-D6AB-D462-DD59-7700C5D5B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B801D-939A-E1AE-DBDC-DAFEE46D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C45C-6B41-4A28-8688-FA2CD1B89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97613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8D815C-92AF-727C-3DCE-26E70344B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98AB17-E6AD-5FDC-CBBC-F5808D37B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D78EE-E49B-F619-B994-AA31309C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36E9-0078-4767-9877-D9B7EC2BC095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98636-B97C-5DB6-B85F-850AAD9D4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1B2FA-2952-6979-41A2-A34E157F0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C45C-6B41-4A28-8688-FA2CD1B89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11217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841B2-F70B-9E05-EC4F-559DE7DB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C4DB5-2643-8B4F-D2E6-AF712D5DA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0E7FF-DD0F-1045-E6FE-4B91D9EE8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36E9-0078-4767-9877-D9B7EC2BC095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64256-7AEC-EA4B-036C-B56306B95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72FB6-D86A-99EC-C6BB-9E04701E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C45C-6B41-4A28-8688-FA2CD1B89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70339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17B99-023B-1190-A83F-3C854407A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3748B-6D3F-3090-F561-6AB853EC1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28C10-6DC2-4785-E3F6-8AE0FE6AB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36E9-0078-4767-9877-D9B7EC2BC095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60990-17C2-23F4-B6FA-034271354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92FE8-0E8E-E634-9FD7-F1DA3E61C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C45C-6B41-4A28-8688-FA2CD1B89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04167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2972F-3E80-6D52-1CC3-017DBAB9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6B3D7-F947-A285-B28B-7D753C9E7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041B9-DF04-0E46-7856-0DC611CBE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3E7E06-2E0B-AAF1-2E02-BBA1DDF1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36E9-0078-4767-9877-D9B7EC2BC095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C5A93-AD5A-E51E-ADDC-19E3BC12B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076D58-A224-C130-468D-05885B588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C45C-6B41-4A28-8688-FA2CD1B89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86841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3D56-FCFD-D290-E0A1-08D1A1ECE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90BA5-1BA4-D0A3-FCE7-B16658D73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3A61CC-6DB4-79A7-FA47-131944458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C0609B-2028-C402-8744-57570E32F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31898E-78E0-221B-A49A-2DCAAE18E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5B6D40-BC89-4CFF-C560-119720DE7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36E9-0078-4767-9877-D9B7EC2BC095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4D7E71-C0F8-7769-F41F-F8C33FFD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4286F6-26F1-79C5-71A6-250E019A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C45C-6B41-4A28-8688-FA2CD1B89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1510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13DB5-6D95-15F8-F601-A694995DB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6C76F2-620D-2AB7-3896-931C55B99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36E9-0078-4767-9877-D9B7EC2BC095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82E2F-97FD-39FF-9F9B-351F87670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AFCA6-1D1E-5EBB-E49A-61721311A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C45C-6B41-4A28-8688-FA2CD1B89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79442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438D06-AA51-0F4C-3E46-A16E55981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36E9-0078-4767-9877-D9B7EC2BC095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5A567E-D3D7-DEC8-4B2C-6FD681816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B02568-FD7E-04E4-78F5-75DB448A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C45C-6B41-4A28-8688-FA2CD1B89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50316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D1E53-208C-CCCA-535B-E9A89AF95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CEA4B-E91D-40B8-16A8-E6DBB57E7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8E5788-EAB2-EA86-653E-3B94E7E6B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194B2-2CDA-4DB3-7693-DB6E52355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36E9-0078-4767-9877-D9B7EC2BC095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7478FD-F3A3-8446-917B-41EA1D00C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14EEF-D7AD-9212-D14E-EA5486B4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C45C-6B41-4A28-8688-FA2CD1B89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19823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BACA7-391F-FA2E-C1B9-B8AAF152F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B90B66-0F13-EA66-06EB-9D3701854F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FDFD7C-012D-D2B4-C620-764B83B95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3904C-2D3F-6681-7BAF-528663468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36E9-0078-4767-9877-D9B7EC2BC095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6EE80-97CB-A12C-524B-B7D447ACC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E3A95-4495-DD60-30C0-A7DF4D69B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C45C-6B41-4A28-8688-FA2CD1B89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3874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6CC003-809A-82C7-7588-520A0F752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C0DEC-FC4B-0928-6ECD-126D42DD0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CEF5E-5A5C-48BF-636E-7409A841A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B636E9-0078-4767-9877-D9B7EC2BC095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441F1-8AF9-6B21-1FEE-5817180EE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82881-DBF0-D4B3-EB26-6B7998E91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D2C45C-6B41-4A28-8688-FA2CD1B89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92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C6685E-1DF3-F824-7382-475EA6263656}"/>
              </a:ext>
            </a:extLst>
          </p:cNvPr>
          <p:cNvSpPr txBox="1"/>
          <p:nvPr/>
        </p:nvSpPr>
        <p:spPr>
          <a:xfrm>
            <a:off x="115479" y="127930"/>
            <a:ext cx="6100523" cy="366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b="0" i="0"/>
            </a:pPr>
            <a:r>
              <a:rPr lang="1106"/>
              <a:t>T.G.A.U. Bwyd a Maeth Adolygiad Ymarferol</a:t>
            </a: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D35C55-FD55-0540-A3BA-6B83CD784BD2}"/>
              </a:ext>
            </a:extLst>
          </p:cNvPr>
          <p:cNvSpPr txBox="1"/>
          <p:nvPr/>
        </p:nvSpPr>
        <p:spPr>
          <a:xfrm>
            <a:off x="5727863" y="646883"/>
            <a:ext cx="3666579" cy="11593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 b="0" i="0"/>
            </a:pPr>
            <a:r>
              <a:rPr lang="1106" sz="1400"/>
              <a:t>Ar gyfer pa grŵp cleient byddai'r saig hon yn addas?</a:t>
            </a:r>
          </a:p>
          <a:p>
            <a:endParaRPr lang="en-US" sz="1400"/>
          </a:p>
          <a:p>
            <a:endParaRPr lang="en-US" sz="1400"/>
          </a:p>
          <a:p>
            <a:pPr>
              <a:defRPr b="0" i="0"/>
            </a:pPr>
            <a:r>
              <a:rPr lang="1106" sz="1400"/>
              <a:t>Pa faetholion sydd yn y saig hon?</a:t>
            </a:r>
          </a:p>
        </p:txBody>
      </p:sp>
      <p:pic>
        <p:nvPicPr>
          <p:cNvPr id="8" name="Picture 7" descr="A logo with blue text&#10;&#10;Description automatically generated">
            <a:extLst>
              <a:ext uri="{FF2B5EF4-FFF2-40B4-BE49-F238E27FC236}">
                <a16:creationId xmlns:a16="http://schemas.microsoft.com/office/drawing/2014/main" id="{61B2FD1C-DF97-77A4-DEBA-FCFA0713D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7081" y="110133"/>
            <a:ext cx="707197" cy="77425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F96805B-B921-F5DD-8E70-A59C3EC4AF9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895" r="2033" b="1982"/>
          <a:stretch>
            <a:fillRect/>
          </a:stretch>
        </p:blipFill>
        <p:spPr>
          <a:xfrm>
            <a:off x="9052633" y="1123936"/>
            <a:ext cx="2456645" cy="21495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AB6285-3BE5-2BC6-84D8-68C84CE5BB75}"/>
              </a:ext>
            </a:extLst>
          </p:cNvPr>
          <p:cNvSpPr txBox="1"/>
          <p:nvPr/>
        </p:nvSpPr>
        <p:spPr>
          <a:xfrm>
            <a:off x="9507632" y="650970"/>
            <a:ext cx="1548195" cy="518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1106" sz="1400"/>
              <a:t>Graddio eich seigiau</a:t>
            </a:r>
            <a:endParaRPr lang="en-GB" sz="14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2E1D22-2520-2F4B-35F1-AD48E4001821}"/>
              </a:ext>
            </a:extLst>
          </p:cNvPr>
          <p:cNvSpPr txBox="1"/>
          <p:nvPr/>
        </p:nvSpPr>
        <p:spPr>
          <a:xfrm>
            <a:off x="5668310" y="3377600"/>
            <a:ext cx="6390906" cy="3126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84FBD2-4822-185D-6EAD-89928BAE902F}"/>
              </a:ext>
            </a:extLst>
          </p:cNvPr>
          <p:cNvSpPr txBox="1"/>
          <p:nvPr/>
        </p:nvSpPr>
        <p:spPr>
          <a:xfrm>
            <a:off x="5727862" y="3466456"/>
            <a:ext cx="6477072" cy="3691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1106" sz="1400" b="1"/>
              <a:t>Technegau Paratoi </a:t>
            </a:r>
            <a:r>
              <a:rPr lang="1106" sz="1200"/>
              <a:t>(Cylchu neu </a:t>
            </a:r>
            <a:r>
              <a:rPr lang="1106" sz="1200">
                <a:highlight>
                  <a:srgbClr val="FFFF00"/>
                </a:highlight>
              </a:rPr>
              <a:t>uwcholeuo)</a:t>
            </a:r>
          </a:p>
          <a:p>
            <a:pPr>
              <a:defRPr b="0" i="0"/>
            </a:pPr>
            <a:r>
              <a:rPr lang="1106" sz="1200"/>
              <a:t>* blendio, curo, gratio, hydradu, troi'n sudd, marinadu, stwnsio, toddi, prwfio, carpio, gogru, tyneru, gratio croen sitrws.</a:t>
            </a:r>
          </a:p>
          <a:p>
            <a:pPr>
              <a:defRPr b="0" i="0"/>
            </a:pPr>
            <a:r>
              <a:rPr lang="1106" sz="1200"/>
              <a:t>** hufennu, dadhydradu, plygu, tylino, mesur, cymysgu, creu purée, rholio, rhwbio i mewn, tynnu croen, tostio (cnau/hadau), pwyso.</a:t>
            </a:r>
          </a:p>
          <a:p>
            <a:pPr>
              <a:defRPr b="0" i="0"/>
            </a:pPr>
            <a:r>
              <a:rPr lang="1106" sz="1200"/>
              <a:t>*** crimpio, laminiadu, toddi gan ddefnyddio bain-marie, peipio, siapio, chwisgio (awyru)</a:t>
            </a:r>
          </a:p>
          <a:p>
            <a:endParaRPr lang="en-US" sz="1200"/>
          </a:p>
          <a:p>
            <a:pPr>
              <a:defRPr b="0" i="0"/>
            </a:pPr>
            <a:r>
              <a:rPr lang="1106" sz="1400" b="1"/>
              <a:t>Technegau Cyllell </a:t>
            </a:r>
            <a:r>
              <a:rPr lang="1106" sz="1200"/>
              <a:t>(Cylchu neu </a:t>
            </a:r>
            <a:r>
              <a:rPr lang="1106" sz="1200">
                <a:highlight>
                  <a:srgbClr val="FFFF00"/>
                </a:highlight>
              </a:rPr>
              <a:t>uwcholeuo</a:t>
            </a:r>
            <a:r>
              <a:rPr lang="1106" sz="1200"/>
              <a:t>)</a:t>
            </a:r>
          </a:p>
          <a:p>
            <a:pPr>
              <a:defRPr b="0" i="0"/>
            </a:pPr>
            <a:r>
              <a:rPr lang="1106" sz="1200"/>
              <a:t>* torri, pilio, trimio</a:t>
            </a:r>
          </a:p>
          <a:p>
            <a:pPr>
              <a:defRPr b="0" i="0"/>
            </a:pPr>
            <a:r>
              <a:rPr lang="1106" sz="1200"/>
              <a:t>** baton, chiffonade, tynnu hadau, deisio, sleisio, cywhollti</a:t>
            </a:r>
          </a:p>
          <a:p>
            <a:pPr>
              <a:defRPr b="0" i="0"/>
            </a:pPr>
            <a:r>
              <a:rPr lang="1106" sz="1200"/>
              <a:t>*** brunoise, tynnu esgyrn, ffiledu, julienne, briwio, segmentu</a:t>
            </a:r>
          </a:p>
          <a:p>
            <a:endParaRPr lang="en-US" sz="1200"/>
          </a:p>
          <a:p>
            <a:pPr>
              <a:defRPr b="0" i="0"/>
            </a:pPr>
            <a:r>
              <a:rPr lang="1106" sz="1400" b="1"/>
              <a:t>Technegau coginio </a:t>
            </a:r>
            <a:r>
              <a:rPr lang="1106" sz="1200"/>
              <a:t>(Cylchu neu </a:t>
            </a:r>
            <a:r>
              <a:rPr lang="1106" sz="1200">
                <a:highlight>
                  <a:srgbClr val="FFFF00"/>
                </a:highlight>
              </a:rPr>
              <a:t>uwcholeuo</a:t>
            </a:r>
            <a:r>
              <a:rPr lang="1106" sz="1200"/>
              <a:t>)</a:t>
            </a:r>
          </a:p>
          <a:p>
            <a:pPr>
              <a:defRPr b="0" i="0"/>
            </a:pPr>
            <a:r>
              <a:rPr lang="1106" sz="1200"/>
              <a:t>* brasteru, berwi, oereiddio, oeri, dadhydradu, rhewi, grilio, sgimio, tostio</a:t>
            </a:r>
          </a:p>
          <a:p>
            <a:pPr>
              <a:defRPr b="0" i="0"/>
            </a:pPr>
            <a:r>
              <a:rPr lang="1106" sz="1200"/>
              <a:t>** pobi, blansio, brwysio, ffrio, gridyllu, piclo, lleihau, rhostio, sautéio, setio, stemio, tro ffrio, baddon dŵr (sous-vide)</a:t>
            </a:r>
          </a:p>
          <a:p>
            <a:pPr>
              <a:defRPr b="0" i="0"/>
            </a:pPr>
            <a:r>
              <a:rPr lang="1106" sz="1200"/>
              <a:t>*** pobi'n wag, carameleiddio, ffrio dwfn, emwlsio, ewynnu, potsio, tymheru</a:t>
            </a:r>
          </a:p>
          <a:p>
            <a:endParaRPr lang="en-US" sz="1200"/>
          </a:p>
          <a:p>
            <a:endParaRPr lang="en-GB" sz="140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1AE7FD9-8D49-E285-DE5F-78120FC91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519455"/>
              </p:ext>
            </p:extLst>
          </p:nvPr>
        </p:nvGraphicFramePr>
        <p:xfrm>
          <a:off x="132784" y="572170"/>
          <a:ext cx="5535525" cy="6157887"/>
        </p:xfrm>
        <a:graphic>
          <a:graphicData uri="http://schemas.openxmlformats.org/drawingml/2006/table">
            <a:tbl>
              <a:tblPr firstRow="1" firstCol="1" bandRow="1"/>
              <a:tblGrid>
                <a:gridCol w="5535525">
                  <a:extLst>
                    <a:ext uri="{9D8B030D-6E8A-4147-A177-3AD203B41FA5}">
                      <a16:colId xmlns:a16="http://schemas.microsoft.com/office/drawing/2014/main" val="2975935673"/>
                    </a:ext>
                  </a:extLst>
                </a:gridCol>
              </a:tblGrid>
              <a:tr h="2002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b="1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Adolygiad perfformiad personol</a:t>
                      </a:r>
                      <a:endParaRPr lang="en-GB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6076510"/>
                  </a:ext>
                </a:extLst>
              </a:tr>
              <a:tr h="549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Beth wnaethoch chi ei greu?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544960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Esboniwch eich perfformiad (Amser/trefnu/creu)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02014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7890246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647728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433142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889908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279159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Cryfderau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8981816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717985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2666964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830618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8871707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296934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Gwendidau 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7573990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888078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4264563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644415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71604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1582806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Gwelliannau posibl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159609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810612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1494315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405932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3555675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642436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9264664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8120712"/>
                  </a:ext>
                </a:extLst>
              </a:tr>
              <a:tr h="200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defRPr b="0" i="0"/>
                      </a:pPr>
                      <a:r>
                        <a:rPr lang="1106" sz="9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56" marR="56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710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37800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04.09"/>
  <p:tag name="AS_TITLE" val="Aspose.Slides for .NET 4.0 Client Profile"/>
  <p:tag name="AS_VERSION" val="18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nternal Assessment Form" ma:contentTypeID="0x0101005EE6F60F7FD1F54F8254869BFB0784AA0020879ED2A6C4B541A5BBE15202BD7708" ma:contentTypeVersion="68" ma:contentTypeDescription="" ma:contentTypeScope="" ma:versionID="043c4c2b67e9079195f1767799c5be97">
  <xsd:schema xmlns:xsd="http://www.w3.org/2001/XMLSchema" xmlns:xs="http://www.w3.org/2001/XMLSchema" xmlns:p="http://schemas.microsoft.com/office/2006/metadata/properties" xmlns:ns1="http://schemas.microsoft.com/sharepoint/v3" xmlns:ns3="36f98b4f-ba65-4a7d-9a34-48b23de556cb" xmlns:ns4="07b9bb9f-93d7-4a9d-9e48-363b5c999e88" targetNamespace="http://schemas.microsoft.com/office/2006/metadata/properties" ma:root="true" ma:fieldsID="817c4f217645f9aa3fa5c00ae603fa12" ns1:_="" ns3:_="" ns4:_="">
    <xsd:import namespace="http://schemas.microsoft.com/sharepoint/v3"/>
    <xsd:import namespace="36f98b4f-ba65-4a7d-9a34-48b23de556cb"/>
    <xsd:import namespace="07b9bb9f-93d7-4a9d-9e48-363b5c999e88"/>
    <xsd:element name="properties">
      <xsd:complexType>
        <xsd:sequence>
          <xsd:element name="documentManagement">
            <xsd:complexType>
              <xsd:all>
                <xsd:element ref="ns1:RoutingRuleDescription" minOccurs="0"/>
                <xsd:element ref="ns4:WJEC_x0020_Subject_x0020_Code" minOccurs="0"/>
                <xsd:element ref="ns4:WJEC_x0020_Language" minOccurs="0"/>
                <xsd:element ref="ns4:WJEC_x0020_Available_x0020_Online" minOccurs="0"/>
                <xsd:element ref="ns1:PublishingStartDate" minOccurs="0"/>
                <xsd:element ref="ns1:PublishingExpirationDate" minOccurs="0"/>
                <xsd:element ref="ns4:WJEC_x0020_Secure_x0020_Scheduling_x0020_Start_x0020_Date" minOccurs="0"/>
                <xsd:element ref="ns4:WJEC_x0020_Secured_x0020_Scheduling_x0020_End_x0020_Date" minOccurs="0"/>
                <xsd:element ref="ns3:k48d8005054a4dd09ad49b7c837f0781" minOccurs="0"/>
                <xsd:element ref="ns3:aa87a6a0bdfe4bfb97a25745bc8270e2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3" nillable="true" ma:displayName="Description3" ma:description="can't delete this colum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8" nillable="true" ma:displayName="Scheduling Start Date" ma:description="" ma:internalName="PublishingStartDate" ma:readOnly="fals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98b4f-ba65-4a7d-9a34-48b23de556cb" elementFormDefault="qualified">
    <xsd:import namespace="http://schemas.microsoft.com/office/2006/documentManagement/types"/>
    <xsd:import namespace="http://schemas.microsoft.com/office/infopath/2007/PartnerControls"/>
    <xsd:element name="k48d8005054a4dd09ad49b7c837f0781" ma:index="15" nillable="true" ma:taxonomy="true" ma:internalName="k48d8005054a4dd09ad49b7c837f0781" ma:taxonomyFieldName="WJEC_x0020_Audiences" ma:displayName="WJEC Audiences" ma:readOnly="false" ma:fieldId="{448d8005-054a-4dd0-9ad4-9b7c837f0781}" ma:taxonomyMulti="true" ma:sspId="fd004107-dac0-45af-83fb-11757b2c8399" ma:termSetId="166b6179-d2c6-4c70-a6b7-272e06564e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a87a6a0bdfe4bfb97a25745bc8270e2" ma:index="16" nillable="true" ma:taxonomy="true" ma:internalName="aa87a6a0bdfe4bfb97a25745bc8270e2" ma:taxonomyFieldName="WJEC_x0020_Department" ma:displayName="WJEC Department" ma:readOnly="false" ma:fieldId="{aa87a6a0-bdfe-4bfb-97a2-5745bc8270e2}" ma:taxonomyMulti="true" ma:sspId="fd004107-dac0-45af-83fb-11757b2c8399" ma:termSetId="0c9e301d-bcca-45db-a9e6-62eca92a187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description="" ma:hidden="true" ma:list="{3317158d-5997-432d-8f64-ed5253ed3d4a}" ma:internalName="TaxCatchAll" ma:readOnly="false" ma:showField="CatchAllData" ma:web="36f98b4f-ba65-4a7d-9a34-48b23de556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8" nillable="true" ma:displayName="Taxonomy Catch All Column1" ma:description="" ma:hidden="true" ma:list="{3317158d-5997-432d-8f64-ed5253ed3d4a}" ma:internalName="TaxCatchAllLabel" ma:readOnly="true" ma:showField="CatchAllDataLabel" ma:web="36f98b4f-ba65-4a7d-9a34-48b23de556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b9bb9f-93d7-4a9d-9e48-363b5c999e88" elementFormDefault="qualified">
    <xsd:import namespace="http://schemas.microsoft.com/office/2006/documentManagement/types"/>
    <xsd:import namespace="http://schemas.microsoft.com/office/infopath/2007/PartnerControls"/>
    <xsd:element name="WJEC_x0020_Subject_x0020_Code" ma:index="5" nillable="true" ma:displayName="WJEC Subject Code" ma:internalName="WJEC_x0020_Subject_x0020_Code" ma:readOnly="false">
      <xsd:simpleType>
        <xsd:restriction base="dms:Text">
          <xsd:maxLength value="64"/>
        </xsd:restriction>
      </xsd:simpleType>
    </xsd:element>
    <xsd:element name="WJEC_x0020_Language" ma:index="6" nillable="true" ma:displayName="WJEC Language" ma:default="English" ma:internalName="WJEC_x0020_Languag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glish"/>
                    <xsd:enumeration value="Welsh"/>
                  </xsd:restriction>
                </xsd:simpleType>
              </xsd:element>
            </xsd:sequence>
          </xsd:extension>
        </xsd:complexContent>
      </xsd:complexType>
    </xsd:element>
    <xsd:element name="WJEC_x0020_Available_x0020_Online" ma:index="7" nillable="true" ma:displayName="WJEC Available Online" ma:default="0" ma:internalName="WJEC_x0020_Available_x0020_Online" ma:readOnly="false">
      <xsd:simpleType>
        <xsd:restriction base="dms:Boolean"/>
      </xsd:simpleType>
    </xsd:element>
    <xsd:element name="WJEC_x0020_Secure_x0020_Scheduling_x0020_Start_x0020_Date" ma:index="10" nillable="true" ma:displayName="WJEC Secure Scheduling Start Date" ma:format="DateTime" ma:internalName="WJEC_x0020_Secure_x0020_Scheduling_x0020_Start_x0020_Date" ma:readOnly="false">
      <xsd:simpleType>
        <xsd:restriction base="dms:DateTime"/>
      </xsd:simpleType>
    </xsd:element>
    <xsd:element name="WJEC_x0020_Secured_x0020_Scheduling_x0020_End_x0020_Date" ma:index="11" nillable="true" ma:displayName="WJEC Secure Scheduling End Date" ma:format="DateTime" ma:internalName="WJEC_x0020_Secured_x0020_Scheduling_x0020_End_x0020_Date" ma:readOnly="fals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2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6f98b4f-ba65-4a7d-9a34-48b23de556cb" xsi:nil="true"/>
    <k48d8005054a4dd09ad49b7c837f0781 xmlns="36f98b4f-ba65-4a7d-9a34-48b23de556cb">
      <Terms xmlns="http://schemas.microsoft.com/office/infopath/2007/PartnerControls"/>
    </k48d8005054a4dd09ad49b7c837f0781>
    <aa87a6a0bdfe4bfb97a25745bc8270e2 xmlns="36f98b4f-ba65-4a7d-9a34-48b23de556cb">
      <Terms xmlns="http://schemas.microsoft.com/office/infopath/2007/PartnerControls"/>
    </aa87a6a0bdfe4bfb97a25745bc8270e2>
    <WJEC_x0020_Subject_x0020_Code xmlns="07b9bb9f-93d7-4a9d-9e48-363b5c999e88" xsi:nil="true"/>
    <WJEC_x0020_Available_x0020_Online xmlns="07b9bb9f-93d7-4a9d-9e48-363b5c999e88">false</WJEC_x0020_Available_x0020_Online>
    <WJEC_x0020_Secured_x0020_Scheduling_x0020_End_x0020_Date xmlns="07b9bb9f-93d7-4a9d-9e48-363b5c999e88" xsi:nil="true"/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WJEC_x0020_Language xmlns="07b9bb9f-93d7-4a9d-9e48-363b5c999e88">
      <Value>English</Value>
    </WJEC_x0020_Language>
    <WJEC_x0020_Secure_x0020_Scheduling_x0020_Start_x0020_Date xmlns="07b9bb9f-93d7-4a9d-9e48-363b5c999e88" xsi:nil="true"/>
  </documentManagement>
</p:properties>
</file>

<file path=customXml/itemProps1.xml><?xml version="1.0" encoding="utf-8"?>
<ds:datastoreItem xmlns:ds="http://schemas.openxmlformats.org/officeDocument/2006/customXml" ds:itemID="{C8F18EDB-2405-4973-A03D-3E1C475F3995}"/>
</file>

<file path=customXml/itemProps2.xml><?xml version="1.0" encoding="utf-8"?>
<ds:datastoreItem xmlns:ds="http://schemas.openxmlformats.org/officeDocument/2006/customXml" ds:itemID="{140B833F-882B-407C-9827-4BFCBFD61E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FB5773-A3A8-48F8-BC55-B4E8AC4B7E6D}">
  <ds:schemaRefs>
    <ds:schemaRef ds:uri="http://schemas.microsoft.com/office/2006/metadata/properties"/>
    <ds:schemaRef ds:uri="http://schemas.microsoft.com/office/infopath/2007/PartnerControls"/>
    <ds:schemaRef ds:uri="d8ee4d5f-ba25-41bb-89b0-f555314086a9"/>
    <ds:schemaRef ds:uri="e7d96ed5-5f5f-4a94-9159-7d7f78865672"/>
    <ds:schemaRef ds:uri="101960c9-2583-49a4-9434-4c0cad7b266a"/>
    <ds:schemaRef ds:uri="10ebebe9-ad9c-417c-96aa-6a2f5b72dbd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281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WJEC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Sian (BHICT)</dc:creator>
  <cp:lastModifiedBy>Williams, Sian (BHICT)</cp:lastModifiedBy>
  <cp:revision>39</cp:revision>
  <dcterms:created xsi:type="dcterms:W3CDTF">2024-08-22T08:55:52Z</dcterms:created>
  <dcterms:modified xsi:type="dcterms:W3CDTF">2025-02-18T12:19:03Z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0x0101005EE6F60F7FD1F54F8254869BFB0784AA0020879ED2A6C4B541A5BBE15202BD7708</vt:lpwstr>
  </property>
</Properties>
</file>